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5" r:id="rId8"/>
    <p:sldId id="346" r:id="rId9"/>
    <p:sldId id="349" r:id="rId10"/>
    <p:sldId id="352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20</a:t>
            </a:r>
            <a:r>
              <a:rPr lang="zh-CN" altLang="en-US" sz="4232" b="1">
                <a:solidFill>
                  <a:srgbClr val="D60093"/>
                </a:solidFill>
              </a:rPr>
              <a:t>　雪孩子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223361"/>
            <a:ext cx="10807700" cy="35792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一、读一读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连一连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柴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烧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累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添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终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浑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旁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shāo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lèi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chái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zhōnɡ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tiān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páng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hún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290691" y="2360700"/>
            <a:ext cx="2889423" cy="176498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1545771" y="2360700"/>
            <a:ext cx="1388663" cy="189788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3046531" y="2360700"/>
            <a:ext cx="1388663" cy="189788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6096000" y="2360699"/>
            <a:ext cx="1567543" cy="189788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6096000" y="2360699"/>
            <a:ext cx="1567544" cy="189788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9257566" y="2360699"/>
            <a:ext cx="1567543" cy="189788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flipH="1">
            <a:off x="9257566" y="2360699"/>
            <a:ext cx="1567544" cy="189788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692150" y="606007"/>
            <a:ext cx="10807700" cy="5193260"/>
            <a:chOff x="692150" y="823721"/>
            <a:chExt cx="10807700" cy="519326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823721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写汉字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这个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在路边唱歌的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人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声很优美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无论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是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听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了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心情都会变好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即使是行色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匆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的路人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也停下脚步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 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眼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倾听。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46304" y="1433384"/>
              <a:ext cx="1133333" cy="1504762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445476" y="1428622"/>
              <a:ext cx="1247619" cy="1514286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238266" y="3129057"/>
              <a:ext cx="1152381" cy="1514286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54824" y="4455076"/>
              <a:ext cx="1133333" cy="1561905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5438508" y="1647596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歌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9694823" y="1647595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谁</a:t>
            </a:r>
            <a:endParaRPr lang="zh-CN" altLang="en-US" sz="44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439994" y="3392128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忙</a:t>
            </a:r>
            <a:endParaRPr lang="zh-CN" altLang="en-US" sz="44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047028" y="4772810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闭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147264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三、根据要求完成句子练习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不一会儿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大家就把火扑灭了。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改成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字句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雪孩子变成了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一朵白云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一朵美丽的白云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仿写句子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小树苗变成了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                  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73712" y="2352786"/>
            <a:ext cx="562205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不一会儿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火就被大家扑灭了。</a:t>
            </a:r>
            <a:endParaRPr lang="zh-CN" altLang="en-US" sz="320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79863" y="4161070"/>
            <a:ext cx="686438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一棵大树　一棵很高很高的大树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37910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云房子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美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亚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刚刚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下了一场雨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太阳公公还来不及把云全收回去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有一些就留在天上了。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一群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小鸟飞过来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它们说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这么多白云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我们来造云房子。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不一会儿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云房子造好了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有的像大冬瓜那样傻傻地横着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有的像花儿那样美美地立着。有很高的大楼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有很宽的大礼堂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也有特别小的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小得只可以住进一只小麻雀。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8294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小鸟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们开心极了。它们从这幢云房子里飞出来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又向那幢云房子飞过去。忽然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呼啦啦吹来一阵风。咦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云房子变小了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不见了。云房子哪里去了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房子没有了。天空像被洗过一样干净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只剩下一个笑眯眯的太阳。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选自《快乐语文》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6461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根据本文内容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在括号里填入恰当的词。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雨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小麻雀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小鸟造了哪几种房子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在文中画出来。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sz="3200" b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云房子最后为什么不见了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389463" y="132841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场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4110891" y="135512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718284" y="135512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阵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92150" y="2528170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有的像大冬瓜那样傻傻地横着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有的像花儿那样美美地立着。有很高的大楼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有很宽的大礼堂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也有特别小的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小得只可以住进一只小麻雀。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94428" y="4887725"/>
            <a:ext cx="469872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因为云房子被风吹散了。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5246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733</TotalTime>
  <Words>308</Words>
  <Application>Microsoft Office PowerPoint</Application>
  <PresentationFormat>宽屏</PresentationFormat>
  <Paragraphs>56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2025-08-29T05:42:04Z</dcterms:modified>
</cp:coreProperties>
</file>